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3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5408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3" name="Shape 13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" name="Shape 14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Shape 1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Shape 14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Shape 145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153" name="Shape 15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4" name="Shape 1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5" name="Shape 1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" name="Shape 16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70" name="Shape 17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" name="Shape 178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3" name="Shape 1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4" name="Shape 1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Shape 19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Shape 19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Shape 19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1" name="Shape 20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1" name="Shape 2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2" name="Shape 2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Shape 22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" name="Shape 22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3" name="Shape 22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" name="Shape 232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238" name="Shape 2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9" name="Shape 2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0" name="Shape 2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" name="Shape 2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3" name="Shape 25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" name="Shape 2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5" name="Shape 2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Shape 26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8" name="Shape 26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9" name="Shape 26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7" name="Shape 27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1">
  <p:cSld name="0 – Title">
    <p:bg>
      <p:bgPr>
        <a:solidFill>
          <a:schemeClr val="l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Shape 283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roxima Nova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6" name="Shape 286"/>
          <p:cNvGrpSpPr/>
          <p:nvPr/>
        </p:nvGrpSpPr>
        <p:grpSpPr>
          <a:xfrm>
            <a:off x="634507" y="819387"/>
            <a:ext cx="1337022" cy="313204"/>
            <a:chOff x="1841475" y="2392725"/>
            <a:chExt cx="3928950" cy="920375"/>
          </a:xfrm>
        </p:grpSpPr>
        <p:sp>
          <p:nvSpPr>
            <p:cNvPr id="287" name="Shape 28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Shape 295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">
  <p:cSld name="3 – Standard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98" name="Shape 298"/>
          <p:cNvGrpSpPr/>
          <p:nvPr/>
        </p:nvGrpSpPr>
        <p:grpSpPr>
          <a:xfrm>
            <a:off x="287525" y="4854557"/>
            <a:ext cx="634918" cy="148733"/>
            <a:chOff x="1841475" y="2392725"/>
            <a:chExt cx="3928950" cy="920375"/>
          </a:xfrm>
        </p:grpSpPr>
        <p:sp>
          <p:nvSpPr>
            <p:cNvPr id="299" name="Shape 299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Shape 31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4" name="Shape 31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15" name="Shape 31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Shape 323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7" name="Shape 32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 1">
  <p:cSld name="CUSTOM_5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Shape 33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9" name="Shape 3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0" name="Shape 3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8" name="Shape 34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 1">
  <p:cSld name="CUSTOM_8_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3" name="Shape 35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Shape 3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5" name="Shape 3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Shape 3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67" name="Shape 3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6" name="Shape 37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Shape 37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Shape 378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Shape 379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Shape 380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Shape 388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1" name="Shape 391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92" name="Shape 39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Shape 40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403" name="Shape 40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4" name="Shape 40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2" name="Shape 412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Shape 413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417" name="Shape 417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8" name="Shape 41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19" name="Shape 41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7" name="Shape 427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Shape 428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" name="Shape 429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3" name="Shape 43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34" name="Shape 43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5" name="Shape 44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46" name="Shape 44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Shape 454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Shape 455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Shape 456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Shape 45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Shape 458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2" name="Shape 46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63" name="Shape 46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3" name="Shape 47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74" name="Shape 47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Shape 48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85" name="Shape 48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86" name="Shape 48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4" name="Shape 494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Shape 49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9" name="Shape 49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00" name="Shape 50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9" name="Shape 50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4" name="Shape 51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" name="Shape 51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6" name="Shape 51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" name="Shape 3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Shape 5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28" name="Shape 52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Shape 53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7" name="Shape 53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8" name="Shape 53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Shape 539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Shape 540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Shape 541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43" name="Shape 54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44" name="Shape 544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A4F6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Shape 54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Shape 54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8" name="Shape 54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9" name="Shape 54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3" name="Shape 55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Shape 55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Shape 55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Shape 55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8" name="Shape 55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A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Shape 5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9pPr>
          </a:lstStyle>
          <a:p>
            <a:endParaRPr/>
          </a:p>
        </p:txBody>
      </p:sp>
      <p:sp>
        <p:nvSpPr>
          <p:cNvPr id="563" name="Shape 563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Shape 56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Shape 56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9" name="Shape 56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3" name="Shape 57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Shape 57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" name="Shape 57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78" name="Shape 57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Shape 58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A4F6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Shape 58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Shape 58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Shape 587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" name="Shape 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Shape 6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" name="Shape 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" name="Shape 6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" name="Shape 7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1" name="Shape 9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" name="Shape 9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hape 10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Shape 10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5" name="Shape 10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20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0iWJuPVlqJkOCnbUTTzlT5nvGECKFsx/view?usp=sharing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drive.google.com/file/d/1U5zFncMgou98gSHuCmXLxUhSKPYHqHqi/view?usp=sharing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523199" y="1737025"/>
            <a:ext cx="85647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Apps with the new Autoscaler CLI for PCF v2.1</a:t>
            </a:r>
            <a:endParaRPr/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Jonathan </a:t>
            </a:r>
            <a:r>
              <a:rPr lang="en-US" dirty="0" err="1" smtClean="0"/>
              <a:t>Regehr</a:t>
            </a:r>
            <a:r>
              <a:rPr lang="en-US" dirty="0" smtClean="0"/>
              <a:t>, Garmin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June</a:t>
            </a:r>
            <a:r>
              <a:rPr lang="en" dirty="0" smtClean="0"/>
              <a:t>, </a:t>
            </a:r>
            <a:r>
              <a:rPr lang="en" dirty="0"/>
              <a:t>2018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Manager - View and Scale Apps Manually</a:t>
            </a:r>
            <a:endParaRPr/>
          </a:p>
        </p:txBody>
      </p:sp>
      <p:sp>
        <p:nvSpPr>
          <p:cNvPr id="600" name="Shape 60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either horizontal scaling with the Instance counts or vertical scaling with Memory and Disk limit changes, which alters the container size with a complete app restart.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http://docs.pivotal.io/pivotalcf/2-1/console/manage-apps.html#scale</a:t>
            </a:r>
            <a:endParaRPr/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600" y="144057"/>
            <a:ext cx="3523425" cy="1536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75" y="1792925"/>
            <a:ext cx="3838924" cy="3308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App Autoscaler</a:t>
            </a:r>
            <a:endParaRPr/>
          </a:p>
        </p:txBody>
      </p:sp>
      <p:sp>
        <p:nvSpPr>
          <p:cNvPr id="608" name="Shape 608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</a:t>
            </a:r>
            <a:r>
              <a:rPr lang="en" b="1"/>
              <a:t>Autoscaling</a:t>
            </a:r>
            <a:r>
              <a:rPr lang="en"/>
              <a:t> with slider, which creates an autoscaler service instance and binds it to your processes and instances.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r>
              <a:rPr lang="en" b="1"/>
              <a:t>Manage Autoscaling</a:t>
            </a:r>
            <a:r>
              <a:rPr lang="en"/>
              <a:t> link to open App Autoscaler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http://docs.pivotal.io/pivotalcf/2-1/appsman-services/autoscaler/using-autoscaler.html#setup</a:t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226" y="1397522"/>
            <a:ext cx="5108249" cy="2217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0" name="Shape 610"/>
          <p:cNvSpPr/>
          <p:nvPr/>
        </p:nvSpPr>
        <p:spPr>
          <a:xfrm>
            <a:off x="3683000" y="2330975"/>
            <a:ext cx="1063500" cy="325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7423150" y="2330975"/>
            <a:ext cx="1330200" cy="325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http://docs.pivotal.io/pivotalcf/2-1/appsman-services/autoscaler/using-autoscaler.html#config</a:t>
            </a:r>
            <a:endParaRPr/>
          </a:p>
        </p:txBody>
      </p:sp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Scaling with New App Autoscaler Metrics</a:t>
            </a:r>
            <a:endParaRPr/>
          </a:p>
        </p:txBody>
      </p:sp>
      <p:sp>
        <p:nvSpPr>
          <p:cNvPr id="618" name="Shape 618"/>
          <p:cNvSpPr txBox="1">
            <a:spLocks noGrp="1"/>
          </p:cNvSpPr>
          <p:nvPr>
            <p:ph type="body" idx="2"/>
          </p:nvPr>
        </p:nvSpPr>
        <p:spPr>
          <a:xfrm>
            <a:off x="3810675" y="244825"/>
            <a:ext cx="5047200" cy="16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App Autoscaler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Two New Autoscaling Rule Types [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sz="1400"/>
              <a:t>]</a:t>
            </a:r>
            <a:endParaRPr sz="1400"/>
          </a:p>
          <a:p>
            <a: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Container Memory Utilization</a:t>
            </a:r>
            <a:r>
              <a:rPr lang="en" sz="1400"/>
              <a:t>: The average RAM percentage used for all instances of the app.</a:t>
            </a:r>
            <a:endParaRPr sz="1400"/>
          </a:p>
          <a:p>
            <a: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RabbitMQ Depth</a:t>
            </a:r>
            <a:r>
              <a:rPr lang="en" sz="1400"/>
              <a:t>: The length of a specified RabbitMQ queue.</a:t>
            </a:r>
            <a:endParaRPr sz="1400"/>
          </a:p>
        </p:txBody>
      </p: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175" y="2195050"/>
            <a:ext cx="1564428" cy="2748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0" name="Shape 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947" y="2195050"/>
            <a:ext cx="1564428" cy="2748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1" name="Shape 6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00" y="2274298"/>
            <a:ext cx="1290300" cy="8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Autoscaler CLI Plugin</a:t>
            </a:r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from the Pivotal Network for your operating system.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https://network.pivotal.io/products/pcf-app-autoscaler</a:t>
            </a:r>
            <a:endParaRPr/>
          </a:p>
        </p:txBody>
      </p:sp>
      <p:sp>
        <p:nvSpPr>
          <p:cNvPr id="628" name="Shape 628"/>
          <p:cNvSpPr txBox="1">
            <a:spLocks noGrp="1"/>
          </p:cNvSpPr>
          <p:nvPr>
            <p:ph type="body" idx="2"/>
          </p:nvPr>
        </p:nvSpPr>
        <p:spPr>
          <a:xfrm>
            <a:off x="3201075" y="397225"/>
            <a:ext cx="58635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Plugin to existing CF CLI</a:t>
            </a:r>
            <a:br>
              <a:rPr lang="en"/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$ cf install-plugin \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autoscaler-for-pcf-cliplugin-macosx64-binary-1.0.42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>
              <a:spcBef>
                <a:spcPts val="1000"/>
              </a:spcBef>
              <a:spcAft>
                <a:spcPts val="2000"/>
              </a:spcAft>
              <a:buSzPts val="1600"/>
              <a:buChar char="●"/>
            </a:pPr>
            <a:r>
              <a:rPr lang="en"/>
              <a:t>Supports multiple operating systems</a:t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496" y="1698483"/>
            <a:ext cx="2579300" cy="652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0" name="Shape 6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700" y="2572750"/>
            <a:ext cx="4310050" cy="2401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Autoscaler CLI</a:t>
            </a:r>
            <a:endParaRPr/>
          </a:p>
        </p:txBody>
      </p:sp>
      <p:sp>
        <p:nvSpPr>
          <p:cNvPr id="636" name="Shape 63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https://docs.pivotal.io/pivotalcf/2-1/appsman-services/autoscaler/using-autoscaler-cli.html</a:t>
            </a:r>
            <a:endParaRPr/>
          </a:p>
        </p:txBody>
      </p:sp>
      <p:sp>
        <p:nvSpPr>
          <p:cNvPr id="637" name="Shape 637"/>
          <p:cNvSpPr txBox="1">
            <a:spLocks noGrp="1"/>
          </p:cNvSpPr>
          <p:nvPr>
            <p:ph type="body" idx="2"/>
          </p:nvPr>
        </p:nvSpPr>
        <p:spPr>
          <a:xfrm>
            <a:off x="3810675" y="967325"/>
            <a:ext cx="50472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and manage App Autoscaler rules from a shell or programmatically for a CI/CD pipeline</a:t>
            </a:r>
            <a:endParaRPr/>
          </a:p>
          <a:p>
            <a:pPr marL="457200" lvl="0" indent="-3302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Alternative to the PCF App Autoscaler UI in Apps Manager</a:t>
            </a:r>
            <a:endParaRPr/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00" y="2929577"/>
            <a:ext cx="7207151" cy="208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Mac, Windows, and Linux versions of the CLI plugin will be available for download on Pivnet for PCF 1.10 - 2.1 in March 2018.</a:t>
            </a:r>
            <a:endParaRPr/>
          </a:p>
          <a:p>
            <a:pPr marL="0" lvl="0" indent="0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/>
            </a:r>
            <a:br>
              <a:rPr lang="en"/>
            </a:br>
            <a:endParaRPr/>
          </a:p>
        </p:txBody>
      </p:sp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Autoscaler: New CLI Plugin</a:t>
            </a:r>
            <a:endParaRPr/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050" y="477225"/>
            <a:ext cx="6059951" cy="422718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3422950" y="4631750"/>
            <a:ext cx="178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3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Click to view a 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Autoscaling Lab</a:t>
            </a: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2.1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hape 657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0" name="Shape 660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1" name="Shape 661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662" name="Shape 66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Shape 67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On-screen Show (16:9)</PresentationFormat>
  <Paragraphs>39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Proxima Nova</vt:lpstr>
      <vt:lpstr>Pivotal Presentation Theme v1</vt:lpstr>
      <vt:lpstr>Pivotal Presentation Theme v1</vt:lpstr>
      <vt:lpstr>Pivotal Presentation Theme v1</vt:lpstr>
      <vt:lpstr>Scaling Apps with the new Autoscaler CLI for PCF v2.1</vt:lpstr>
      <vt:lpstr>Apps Manager - View and Scale Apps Manually</vt:lpstr>
      <vt:lpstr>Configure App Autoscaler</vt:lpstr>
      <vt:lpstr>Manage Scaling with New App Autoscaler Metrics</vt:lpstr>
      <vt:lpstr>App Autoscaler CLI Plugin</vt:lpstr>
      <vt:lpstr>App Autoscaler CLI</vt:lpstr>
      <vt:lpstr>App Autoscaler: New CLI Plugin</vt:lpstr>
      <vt:lpstr>Autoscaling Lab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Apps with the new Autoscaler CLI for PCF v2.1</dc:title>
  <cp:lastModifiedBy>Sharath Sahadevan</cp:lastModifiedBy>
  <cp:revision>1</cp:revision>
  <dcterms:modified xsi:type="dcterms:W3CDTF">2018-06-18T14:39:46Z</dcterms:modified>
</cp:coreProperties>
</file>